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66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1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7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 trans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1D0C-4ED2-4407-8DD1-9131C30FF60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B897-02BC-4225-B635-7244C4F1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asualties.deviantart.com/art/Ocean-View-13114634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A - PICĂTURI DE VIAȚĂ&#10;">
            <a:extLst>
              <a:ext uri="{FF2B5EF4-FFF2-40B4-BE49-F238E27FC236}">
                <a16:creationId xmlns:a16="http://schemas.microsoft.com/office/drawing/2014/main" xmlns="" id="{4E495A91-AB0D-4295-A738-E6EB8E24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F2C86C-A545-4A0A-920B-713069E2D253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hecasualties.deviantart.com/art/Ocean-View-13114634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8A7F39-42B7-416F-873D-1B233C2E05CA}"/>
              </a:ext>
            </a:extLst>
          </p:cNvPr>
          <p:cNvSpPr txBox="1"/>
          <p:nvPr/>
        </p:nvSpPr>
        <p:spPr>
          <a:xfrm>
            <a:off x="1394346" y="2278754"/>
            <a:ext cx="9403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APA - PICĂTURI DE VIAȚĂ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B6BC18-FE4A-495F-B110-0A1F9A8974C5}"/>
              </a:ext>
            </a:extLst>
          </p:cNvPr>
          <p:cNvSpPr txBox="1"/>
          <p:nvPr/>
        </p:nvSpPr>
        <p:spPr>
          <a:xfrm>
            <a:off x="7129670" y="4784035"/>
            <a:ext cx="4684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GRUPA PISICU</a:t>
            </a:r>
            <a:r>
              <a:rPr lang="ro-RO" sz="3200" dirty="0">
                <a:solidFill>
                  <a:schemeClr val="bg1"/>
                </a:solidFill>
                <a:latin typeface="Algerian" panose="04020705040A02060702" pitchFamily="82" charset="0"/>
              </a:rPr>
              <a:t>Ț</a:t>
            </a:r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ELOR</a:t>
            </a:r>
            <a:endParaRPr lang="ro-RO" sz="32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EDUCATOARE: 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 Claudia</a:t>
            </a:r>
          </a:p>
          <a:p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Truța Mihaela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E6A46C-140B-4273-BE68-8CCBF868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8" y="274697"/>
            <a:ext cx="10601863" cy="451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775394-D6D5-46B5-B3FC-55CF590C36DA}"/>
              </a:ext>
            </a:extLst>
          </p:cNvPr>
          <p:cNvSpPr txBox="1"/>
          <p:nvPr/>
        </p:nvSpPr>
        <p:spPr>
          <a:xfrm>
            <a:off x="4784035" y="725840"/>
            <a:ext cx="1678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POVEȘTI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C654B2-CB18-4C5D-801B-46E4D2219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3" y="2898556"/>
            <a:ext cx="2763560" cy="3684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0A4956-909C-41BB-B21B-EE374AEBD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5" y="1913343"/>
            <a:ext cx="2741452" cy="3684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65C6CD-B013-40B5-BF5C-CBE75437D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75" y="2898556"/>
            <a:ext cx="2763560" cy="3684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C86704D-78BD-47D0-B752-E463A6C8B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" y="1913343"/>
            <a:ext cx="2741452" cy="36847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3DAD10-731B-46FF-A6D2-8A66F7579818}"/>
              </a:ext>
            </a:extLst>
          </p:cNvPr>
          <p:cNvSpPr txBox="1"/>
          <p:nvPr/>
        </p:nvSpPr>
        <p:spPr>
          <a:xfrm>
            <a:off x="246781" y="1349344"/>
            <a:ext cx="4842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”</a:t>
            </a:r>
            <a:r>
              <a:rPr lang="ro-RO" sz="2400" dirty="0">
                <a:latin typeface="Forte" panose="03060902040502070203" pitchFamily="66" charset="0"/>
              </a:rPr>
              <a:t>Povestea celor trei picături de apă”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1FB0B4-8477-41FA-A5F5-27F88690BF6B}"/>
              </a:ext>
            </a:extLst>
          </p:cNvPr>
          <p:cNvSpPr txBox="1"/>
          <p:nvPr/>
        </p:nvSpPr>
        <p:spPr>
          <a:xfrm>
            <a:off x="7361714" y="1389100"/>
            <a:ext cx="368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Forte" panose="03060902040502070203" pitchFamily="66" charset="0"/>
              </a:rPr>
              <a:t>”Micuțul strop de ploaie”</a:t>
            </a:r>
          </a:p>
        </p:txBody>
      </p:sp>
    </p:spTree>
    <p:extLst>
      <p:ext uri="{BB962C8B-B14F-4D97-AF65-F5344CB8AC3E}">
        <p14:creationId xmlns:p14="http://schemas.microsoft.com/office/powerpoint/2010/main" val="951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5FB444-FF9F-46D1-BB5F-F411D1A6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42" y="208436"/>
            <a:ext cx="10601863" cy="451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3ED8DA-5513-452F-9F2D-EE208B9D2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1" y="2234786"/>
            <a:ext cx="3048266" cy="409713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18C1FF-C8BA-4973-BD31-E51F6D0D2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5" y="2234786"/>
            <a:ext cx="3048265" cy="409713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5B9185-ADDB-4B93-9C60-830ABA2D08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40" y="2234786"/>
            <a:ext cx="3048265" cy="409713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E18FD0-4B0D-4005-BD60-57F5923238F5}"/>
              </a:ext>
            </a:extLst>
          </p:cNvPr>
          <p:cNvSpPr txBox="1"/>
          <p:nvPr/>
        </p:nvSpPr>
        <p:spPr>
          <a:xfrm>
            <a:off x="4975675" y="85866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PICTUR</a:t>
            </a:r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7CD847-1441-40C2-A2CC-C63B9E3B2BAE}"/>
              </a:ext>
            </a:extLst>
          </p:cNvPr>
          <p:cNvSpPr txBox="1"/>
          <p:nvPr/>
        </p:nvSpPr>
        <p:spPr>
          <a:xfrm>
            <a:off x="4239851" y="1383240"/>
            <a:ext cx="371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latin typeface="Forte" panose="03060902040502070203" pitchFamily="66" charset="0"/>
              </a:rPr>
              <a:t>”Ploaia și florile”</a:t>
            </a:r>
            <a:endParaRPr lang="en-US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C7FB2D-92BA-49C4-BD98-DACA19F87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2149528"/>
            <a:ext cx="4344198" cy="433741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15F85D-25E5-4C11-9862-F2E6502D5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90" y="2149528"/>
            <a:ext cx="3227034" cy="433741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62839B-6A8B-4FB2-AAF9-538BFDEEE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74" y="211614"/>
            <a:ext cx="10894496" cy="5243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1B05D7-AAAD-4796-950C-4D55E101C941}"/>
              </a:ext>
            </a:extLst>
          </p:cNvPr>
          <p:cNvSpPr txBox="1"/>
          <p:nvPr/>
        </p:nvSpPr>
        <p:spPr>
          <a:xfrm>
            <a:off x="5177608" y="8096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COLAJ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A576C8-C75D-44F9-A788-EE9737BCE8EF}"/>
              </a:ext>
            </a:extLst>
          </p:cNvPr>
          <p:cNvSpPr txBox="1"/>
          <p:nvPr/>
        </p:nvSpPr>
        <p:spPr>
          <a:xfrm>
            <a:off x="3724471" y="1271344"/>
            <a:ext cx="500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latin typeface="Forte" panose="03060902040502070203" pitchFamily="66" charset="0"/>
              </a:rPr>
              <a:t>”Circuitul apei în natură”</a:t>
            </a:r>
            <a:endParaRPr lang="en-US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2236D6-9E19-4F8E-9F60-65A877DC7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3" y="1900869"/>
            <a:ext cx="3564835" cy="475311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697F42-6F0D-416C-B772-CF002FCB9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33" y="2617853"/>
            <a:ext cx="3890643" cy="3610116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DA97F-6C90-4FFD-BF93-A29B5D271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28" y="2279372"/>
            <a:ext cx="3215308" cy="4287077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9A44A0-53A9-4D73-B289-F6DD85FB0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84" y="204018"/>
            <a:ext cx="10894496" cy="524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C6D747-EBE2-4542-AEC9-7F72FC090820}"/>
              </a:ext>
            </a:extLst>
          </p:cNvPr>
          <p:cNvSpPr txBox="1"/>
          <p:nvPr/>
        </p:nvSpPr>
        <p:spPr>
          <a:xfrm>
            <a:off x="2639119" y="751762"/>
            <a:ext cx="776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JOCURI DISTRACTIVE / JOCURI DE MIȘCARE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FC4D6A-022F-464A-8DBA-B1FDC5A153FA}"/>
              </a:ext>
            </a:extLst>
          </p:cNvPr>
          <p:cNvSpPr txBox="1"/>
          <p:nvPr/>
        </p:nvSpPr>
        <p:spPr>
          <a:xfrm>
            <a:off x="548685" y="1289990"/>
            <a:ext cx="368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latin typeface="Forte" panose="03060902040502070203" pitchFamily="66" charset="0"/>
              </a:rPr>
              <a:t>”Peștișorii jucăuși”</a:t>
            </a:r>
            <a:endParaRPr lang="en-US" sz="3600" dirty="0">
              <a:latin typeface="Forte" panose="03060902040502070203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D5203E-28F8-4CA5-89C6-00243B8D6839}"/>
              </a:ext>
            </a:extLst>
          </p:cNvPr>
          <p:cNvSpPr txBox="1"/>
          <p:nvPr/>
        </p:nvSpPr>
        <p:spPr>
          <a:xfrm>
            <a:off x="7140665" y="1392420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latin typeface="Forte" panose="03060902040502070203" pitchFamily="66" charset="0"/>
              </a:rPr>
              <a:t>”Pământ și apă”</a:t>
            </a:r>
            <a:endParaRPr lang="en-US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9129B8-1C3D-452B-B79F-269A9F1808CD}"/>
              </a:ext>
            </a:extLst>
          </p:cNvPr>
          <p:cNvSpPr txBox="1"/>
          <p:nvPr/>
        </p:nvSpPr>
        <p:spPr>
          <a:xfrm>
            <a:off x="4667564" y="159026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srgbClr val="82FFFF">
                    <a:lumMod val="40000"/>
                    <a:lumOff val="60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CONCLUZII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2FFFF">
                  <a:lumMod val="40000"/>
                  <a:lumOff val="60000"/>
                </a:srgb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9F5D6C-9F94-4157-8F68-52DDA4146300}"/>
              </a:ext>
            </a:extLst>
          </p:cNvPr>
          <p:cNvSpPr txBox="1"/>
          <p:nvPr/>
        </p:nvSpPr>
        <p:spPr>
          <a:xfrm>
            <a:off x="304801" y="1855304"/>
            <a:ext cx="1158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Prin metoda </a:t>
            </a:r>
            <a:r>
              <a:rPr lang="ro-RO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flipped learning </a:t>
            </a:r>
            <a:r>
              <a:rPr lang="ro-R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ne-am propus aprofundarea cunoștințelor dobândite de preșcolari în timpul activițăților on-line asupra temei </a:t>
            </a:r>
            <a:r>
              <a:rPr lang="ro-RO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Apa – picături de viață” </a:t>
            </a:r>
            <a:r>
              <a:rPr lang="ro-R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printr-o varietate de experiențe practice, diferențiate și de învățare personalizată.</a:t>
            </a:r>
          </a:p>
          <a:p>
            <a:pPr algn="just"/>
            <a:r>
              <a:rPr lang="ro-RO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Desfășurarând activități din toate domeniile experiențiale, bazate pe interactivitate și având ca suport cunoștințele deja dobândite în activitățile on-line am reușit să conștientizăm preșcolarii asupra importanței apei pentru viața pe Pământ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a menținerii echilibrului apei în natură și a proprietăților sale naturale prin grija față de mediul înconjurător.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8A4AA2-1241-4E67-90F9-E139144F3489}"/>
              </a:ext>
            </a:extLst>
          </p:cNvPr>
          <p:cNvSpPr txBox="1"/>
          <p:nvPr/>
        </p:nvSpPr>
        <p:spPr>
          <a:xfrm>
            <a:off x="1610436" y="941695"/>
            <a:ext cx="96316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MOTTO:</a:t>
            </a:r>
          </a:p>
          <a:p>
            <a:endParaRPr lang="ro-RO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	“Apă tu nu ai nici gust, nici aromă, omul te soarbe fără să te cunoască. Tu nu ești necesară vieții: Ești însăși viața.”</a:t>
            </a:r>
          </a:p>
          <a:p>
            <a:endParaRPr lang="ro-RO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o-RO" sz="4800" b="1" dirty="0">
                <a:solidFill>
                  <a:schemeClr val="bg1"/>
                </a:solidFill>
                <a:latin typeface="Blackadder ITC" panose="04020505051007020D02" pitchFamily="82" charset="0"/>
              </a:rPr>
              <a:t>                               </a:t>
            </a:r>
            <a:r>
              <a:rPr lang="ro-RO" sz="4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( Antoine de Saint Exupery)</a:t>
            </a:r>
          </a:p>
          <a:p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3AB173-EBE0-4B82-971A-F0B554A9E974}"/>
              </a:ext>
            </a:extLst>
          </p:cNvPr>
          <p:cNvSpPr txBox="1"/>
          <p:nvPr/>
        </p:nvSpPr>
        <p:spPr>
          <a:xfrm>
            <a:off x="4091609" y="762000"/>
            <a:ext cx="2856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ARGUMENT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45F5B-A110-4BC5-BE93-D334E8B09FFA}"/>
              </a:ext>
            </a:extLst>
          </p:cNvPr>
          <p:cNvSpPr txBox="1"/>
          <p:nvPr/>
        </p:nvSpPr>
        <p:spPr>
          <a:xfrm>
            <a:off x="709247" y="1876485"/>
            <a:ext cx="11015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via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 mica pic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albastr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 str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 Universul, numit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Terra. F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 ar fi posibil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se pare c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leaganu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miracol numit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...viața pe Terra.</a:t>
            </a:r>
          </a:p>
          <a:p>
            <a:pPr algn="just"/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legătură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întrucât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viaţa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depinde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menţinerea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echilibrului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proprietăţilor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depinde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 omul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cunoaşterea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conservarea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protecţia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valorificarea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raţională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 urmare,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conştientizarea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populaţiei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referitor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intrinsecă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element vital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natură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trebuie să înceapă la vârste cât mai fragede.</a:t>
            </a:r>
          </a:p>
          <a:p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Așadar, am  considerat că este important ca preșcolarii din Grupa Pisicuțelor să afle cât mai multe lucruri despre apă și să studieze această temă nu doar la grădiniță, ci și acasă.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1C5392-A5D4-4C98-8B73-89B9C2F3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92000" cy="7101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203440-173E-4F38-99A8-FB3C053D481C}"/>
              </a:ext>
            </a:extLst>
          </p:cNvPr>
          <p:cNvSpPr txBox="1"/>
          <p:nvPr/>
        </p:nvSpPr>
        <p:spPr>
          <a:xfrm>
            <a:off x="970547" y="224590"/>
            <a:ext cx="1025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Material de </a:t>
            </a:r>
            <a:r>
              <a:rPr lang="en-US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studiu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 :  https://youtu.be/gJ6ZIsAqhPQ</a:t>
            </a:r>
          </a:p>
        </p:txBody>
      </p:sp>
    </p:spTree>
    <p:extLst>
      <p:ext uri="{BB962C8B-B14F-4D97-AF65-F5344CB8AC3E}">
        <p14:creationId xmlns:p14="http://schemas.microsoft.com/office/powerpoint/2010/main" val="27526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81D3BF-BDD1-44B8-BD60-7BCCB31D270D}"/>
              </a:ext>
            </a:extLst>
          </p:cNvPr>
          <p:cNvSpPr txBox="1"/>
          <p:nvPr/>
        </p:nvSpPr>
        <p:spPr>
          <a:xfrm>
            <a:off x="4062704" y="748748"/>
            <a:ext cx="2846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ACTIVITĂȚI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721A94-4250-4A87-BBFE-8722545E00C7}"/>
              </a:ext>
            </a:extLst>
          </p:cNvPr>
          <p:cNvSpPr txBox="1"/>
          <p:nvPr/>
        </p:nvSpPr>
        <p:spPr>
          <a:xfrm>
            <a:off x="773723" y="2032079"/>
            <a:ext cx="10879325" cy="279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ȘTIINȚĂ: experimente, convorbiri cu suport intuitiv, jocuri-exercițiu</a:t>
            </a:r>
          </a:p>
          <a:p>
            <a:pPr>
              <a:lnSpc>
                <a:spcPct val="150000"/>
              </a:lnSpc>
            </a:pP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LIMBĂ ȘI COMUNICARE: povești, ghicitori</a:t>
            </a:r>
          </a:p>
          <a:p>
            <a:pPr>
              <a:lnSpc>
                <a:spcPct val="150000"/>
              </a:lnSpc>
            </a:pP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ESTETIC ȘI CREATIV: picturi, desene, cântece</a:t>
            </a:r>
          </a:p>
          <a:p>
            <a:pPr>
              <a:lnSpc>
                <a:spcPct val="150000"/>
              </a:lnSpc>
            </a:pP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OM ȘI SOCIETATE: colaj, convorbiri</a:t>
            </a:r>
          </a:p>
          <a:p>
            <a:pPr>
              <a:lnSpc>
                <a:spcPct val="150000"/>
              </a:lnSpc>
            </a:pP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PSIHO-MOTRIC : jocuri de mișcare, jocuri distractive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BE554E-8509-42E1-932C-E63949D87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6009" y="1966274"/>
            <a:ext cx="3526302" cy="1983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A5A67D-091B-46E1-AAB8-C3E59A375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8133" y="3039971"/>
            <a:ext cx="3711393" cy="2087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E6E618-D3FE-4E7D-808A-F8D5F6531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1082" y="3971302"/>
            <a:ext cx="3172262" cy="20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99D420-4D81-4DEB-B085-0C3D59D1A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0272" y="3039972"/>
            <a:ext cx="3711394" cy="2087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568293-7D20-4D2A-B073-AF2D59A1E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72" y="1194895"/>
            <a:ext cx="1998051" cy="3552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96772D-0AAB-4EC3-A6F7-75DBF095F3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3" y="1164416"/>
            <a:ext cx="2729133" cy="1793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E6B0A4-3683-46E1-8B79-951F2564DB95}"/>
              </a:ext>
            </a:extLst>
          </p:cNvPr>
          <p:cNvSpPr/>
          <p:nvPr/>
        </p:nvSpPr>
        <p:spPr>
          <a:xfrm>
            <a:off x="679227" y="256738"/>
            <a:ext cx="10833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INSTANTANEE DIN ACTIVITĂȚI DESFĂȘURATE ACASĂ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7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DC5DA4-CF5C-44C0-BA40-A4333CE5D3D8}"/>
              </a:ext>
            </a:extLst>
          </p:cNvPr>
          <p:cNvSpPr/>
          <p:nvPr/>
        </p:nvSpPr>
        <p:spPr>
          <a:xfrm>
            <a:off x="967408" y="409414"/>
            <a:ext cx="108932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INSTANTANEE DIN ACTIVITĂȚI DESFĂȘURATE LA GRĂDINIȚĂ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E4A4A8-1C38-4E91-A0AB-D894932C7725}"/>
              </a:ext>
            </a:extLst>
          </p:cNvPr>
          <p:cNvSpPr txBox="1"/>
          <p:nvPr/>
        </p:nvSpPr>
        <p:spPr>
          <a:xfrm>
            <a:off x="3483168" y="985601"/>
            <a:ext cx="5225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  <a:latin typeface="Arial Black" panose="020B0A04020102020204" pitchFamily="34" charset="0"/>
              </a:rPr>
              <a:t>EXPERIMENTE ȘI OBSERVĂRI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A06B4C-139F-47E0-BF45-0C4AFA3C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2201734"/>
            <a:ext cx="4392592" cy="452846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2B81DA-6AEA-4641-8DAF-80AFE2722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133083"/>
            <a:ext cx="3471333" cy="466576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B7FB19-99B1-44E0-8752-972E4AB3CFA6}"/>
              </a:ext>
            </a:extLst>
          </p:cNvPr>
          <p:cNvSpPr txBox="1"/>
          <p:nvPr/>
        </p:nvSpPr>
        <p:spPr>
          <a:xfrm>
            <a:off x="3299213" y="1463297"/>
            <a:ext cx="580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latin typeface="Forte" panose="03060902040502070203" pitchFamily="66" charset="0"/>
              </a:rPr>
              <a:t>” Cum se hrănesc plantele ? ”</a:t>
            </a:r>
            <a:endParaRPr lang="en-US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A8A14C-F7A8-4B84-9429-D980B5FF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226316"/>
            <a:ext cx="10601863" cy="451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73DB00-F47F-4AD5-A611-18E34F80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94" y="677459"/>
            <a:ext cx="5358848" cy="640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3D1935-F5B7-45F1-BCA7-510C416DD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3" y="2431473"/>
            <a:ext cx="2551176" cy="34290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2CCDB0-CD10-46F6-B7E2-8B53F6029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431474"/>
            <a:ext cx="2675911" cy="344684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EF97AD-3AF5-4B7E-BC49-C29A161C0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85" y="2399488"/>
            <a:ext cx="2966181" cy="346098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F30FADD-3147-4319-9722-6C38EB2A77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3" y="2399488"/>
            <a:ext cx="2938769" cy="3453916"/>
          </a:xfrm>
          <a:prstGeom prst="rect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B57C84-FB62-47EF-B437-4A53D912A95A}"/>
              </a:ext>
            </a:extLst>
          </p:cNvPr>
          <p:cNvSpPr txBox="1"/>
          <p:nvPr/>
        </p:nvSpPr>
        <p:spPr>
          <a:xfrm>
            <a:off x="4608186" y="1351314"/>
            <a:ext cx="315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” Apa e viață ! ”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5A8D9B-CC21-47F4-86A1-86DC2E6E8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58" y="1898071"/>
            <a:ext cx="3597418" cy="483523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3D58AC-0653-43AF-83D3-E6596908A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4" y="1898072"/>
            <a:ext cx="3597418" cy="48352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F61364-179A-4CB9-92D1-B32504F01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68" y="231626"/>
            <a:ext cx="10601863" cy="451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07C5DF-FDBC-4B97-832F-D54AA305E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643" y="682769"/>
            <a:ext cx="5358848" cy="64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0FCF64-9FBA-4F6A-AD7C-BD8D18AB77D4}"/>
              </a:ext>
            </a:extLst>
          </p:cNvPr>
          <p:cNvSpPr txBox="1"/>
          <p:nvPr/>
        </p:nvSpPr>
        <p:spPr>
          <a:xfrm>
            <a:off x="3413016" y="1133912"/>
            <a:ext cx="500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latin typeface="Forte" panose="03060902040502070203" pitchFamily="66" charset="0"/>
              </a:rPr>
              <a:t>”Circuitul apei în natură”</a:t>
            </a:r>
            <a:endParaRPr lang="en-US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547</TotalTime>
  <Words>161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Florin Luca</dc:creator>
  <cp:lastModifiedBy>PC</cp:lastModifiedBy>
  <cp:revision>66</cp:revision>
  <dcterms:created xsi:type="dcterms:W3CDTF">2021-05-19T11:44:05Z</dcterms:created>
  <dcterms:modified xsi:type="dcterms:W3CDTF">2021-06-08T10:58:04Z</dcterms:modified>
</cp:coreProperties>
</file>